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dirty="0" smtClean="0"/>
              <a:t>2020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Kurul’umuz 13 üyeden oluşmakta, üye dağılımı;</a:t>
            </a:r>
          </a:p>
          <a:p>
            <a:pPr lvl="0"/>
            <a:r>
              <a:rPr lang="tr-TR" dirty="0"/>
              <a:t>5 üye Veteriner Fakültesinden</a:t>
            </a:r>
            <a:endParaRPr lang="tr-TR" sz="2400" dirty="0"/>
          </a:p>
          <a:p>
            <a:pPr lvl="0"/>
            <a:r>
              <a:rPr lang="tr-TR" dirty="0"/>
              <a:t>3 üye Ziraat Fakültesinden</a:t>
            </a:r>
            <a:endParaRPr lang="tr-TR" sz="2400" dirty="0"/>
          </a:p>
          <a:p>
            <a:pPr lvl="0"/>
            <a:r>
              <a:rPr lang="tr-TR" dirty="0"/>
              <a:t>1 üye Gıda Mühendisliğinden</a:t>
            </a:r>
            <a:endParaRPr lang="tr-TR" sz="2400" dirty="0"/>
          </a:p>
          <a:p>
            <a:pPr lvl="0"/>
            <a:r>
              <a:rPr lang="tr-TR" dirty="0"/>
              <a:t>1 üye Sağlık Yüksek Okulu</a:t>
            </a:r>
            <a:endParaRPr lang="tr-TR" sz="2400" dirty="0"/>
          </a:p>
          <a:p>
            <a:pPr lvl="0"/>
            <a:r>
              <a:rPr lang="tr-TR" dirty="0"/>
              <a:t>2 üye T.C. vatandaşı sivil üye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Yardımcısı…………………...1</a:t>
            </a:r>
          </a:p>
          <a:p>
            <a:r>
              <a:rPr lang="tr-TR" dirty="0" smtClean="0"/>
              <a:t>Hayvan bakıcısı……………………….1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2020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3</a:t>
            </a:r>
            <a:r>
              <a:rPr lang="tr-TR" sz="2400" dirty="0" smtClean="0"/>
              <a:t> </a:t>
            </a:r>
            <a:r>
              <a:rPr lang="tr-TR" sz="2400" dirty="0"/>
              <a:t>adet </a:t>
            </a:r>
            <a:r>
              <a:rPr lang="tr-TR" sz="2400" dirty="0" smtClean="0"/>
              <a:t>TÜBİTAK’a,  4 adet BAP, 8 ihtisas ve  9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24 </a:t>
            </a:r>
            <a:r>
              <a:rPr lang="tr-TR" sz="2400" dirty="0"/>
              <a:t>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 smtClean="0"/>
              <a:t>10 </a:t>
            </a:r>
            <a:r>
              <a:rPr lang="tr-TR" sz="2400" dirty="0"/>
              <a:t>çalışma </a:t>
            </a:r>
            <a:r>
              <a:rPr lang="tr-TR" sz="2400" dirty="0" smtClean="0"/>
              <a:t>sonuçlanmıştır.  </a:t>
            </a:r>
            <a:r>
              <a:rPr lang="tr-TR" sz="2400" dirty="0"/>
              <a:t>9</a:t>
            </a:r>
            <a:r>
              <a:rPr lang="tr-TR" sz="2400" dirty="0" smtClean="0"/>
              <a:t>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82062" y="726830"/>
            <a:ext cx="1257886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	</a:t>
            </a:r>
            <a:r>
              <a:rPr lang="tr-TR" sz="2000" dirty="0" smtClean="0"/>
              <a:t>1412 </a:t>
            </a:r>
            <a:r>
              <a:rPr lang="tr-TR" sz="2000" dirty="0"/>
              <a:t>adet koyun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1832 </a:t>
            </a:r>
            <a:r>
              <a:rPr lang="tr-TR" sz="2000" dirty="0"/>
              <a:t>adet bıldırcın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1000 </a:t>
            </a:r>
            <a:r>
              <a:rPr lang="tr-TR" sz="20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224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10 adet fare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 100 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 100 adet </a:t>
            </a:r>
            <a:r>
              <a:rPr lang="tr-TR" sz="2000" dirty="0" err="1" smtClean="0"/>
              <a:t>oglak</a:t>
            </a:r>
            <a:endParaRPr lang="tr-TR" sz="2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200 adet buzağı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180 adet inek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 168 adet </a:t>
            </a:r>
            <a:r>
              <a:rPr lang="tr-TR" sz="2000" dirty="0" err="1" smtClean="0"/>
              <a:t>rat</a:t>
            </a:r>
            <a:endParaRPr lang="tr-TR" sz="2000" dirty="0" smtClean="0"/>
          </a:p>
          <a:p>
            <a:pPr>
              <a:lnSpc>
                <a:spcPct val="150000"/>
              </a:lnSpc>
            </a:pPr>
            <a:r>
              <a:rPr lang="tr-TR" sz="2000" dirty="0" smtClean="0"/>
              <a:t>Koyun, keçi , inek, kedi ve köpek  türlerinde yapılan çalışmaların büyük bir kısmı Siirt ve çevresinde görülen hastalıkların </a:t>
            </a:r>
            <a:r>
              <a:rPr lang="tr-TR" sz="2000" dirty="0" err="1" smtClean="0"/>
              <a:t>prevalansının</a:t>
            </a:r>
            <a:r>
              <a:rPr lang="tr-TR" sz="2000" dirty="0" smtClean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 smtClean="0"/>
              <a:t>Bıldırcın </a:t>
            </a:r>
            <a:r>
              <a:rPr lang="tr-TR" sz="2000" dirty="0"/>
              <a:t>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Sekreter </a:t>
            </a:r>
          </a:p>
          <a:p>
            <a:pPr lvl="1"/>
            <a:r>
              <a:rPr lang="tr-TR" dirty="0" smtClean="0"/>
              <a:t>Veteriner hekim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3226</TotalTime>
  <Words>408</Words>
  <Application>Microsoft Office PowerPoint</Application>
  <PresentationFormat>Özel</PresentationFormat>
  <Paragraphs>70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Windows Kullanıcısı</cp:lastModifiedBy>
  <cp:revision>223</cp:revision>
  <dcterms:created xsi:type="dcterms:W3CDTF">2018-02-07T07:43:50Z</dcterms:created>
  <dcterms:modified xsi:type="dcterms:W3CDTF">2024-08-23T06:00:42Z</dcterms:modified>
</cp:coreProperties>
</file>