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97" r:id="rId3"/>
    <p:sldId id="394" r:id="rId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19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29.01.2025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29.01.2025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29.01.2025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29.01.2025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29.01.2025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29.01.2025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29.01.2025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29.01.2025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29.01.2025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29.01.2025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29.01.2025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29.01.2025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210962"/>
            <a:ext cx="121919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/>
              <a:t>DENEY HAYVANLARI UYGULAMA VE ARAŞTIRMA MERKEZİ </a:t>
            </a:r>
          </a:p>
          <a:p>
            <a:pPr algn="ctr"/>
            <a:r>
              <a:rPr lang="tr-T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 Alternates" panose="00000500000000000000" pitchFamily="50" charset="-94"/>
              </a:rPr>
              <a:t>1. </a:t>
            </a:r>
            <a:r>
              <a:rPr lang="tr-TR" sz="3200" b="1" dirty="0"/>
              <a:t>DENEY HAYVANLARI KULLANIM SERTİFİKASI EĞİTİM KURSU DÜZENLENDİ</a:t>
            </a:r>
            <a:endParaRPr lang="tr-TR" sz="3200" b="1" dirty="0">
              <a:solidFill>
                <a:schemeClr val="tx1">
                  <a:lumMod val="85000"/>
                  <a:lumOff val="15000"/>
                </a:scheme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0E50FD2-1119-9E29-B5D4-3D6C71435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232" y="1119673"/>
            <a:ext cx="4851919" cy="1292290"/>
          </a:xfrm>
        </p:spPr>
        <p:txBody>
          <a:bodyPr>
            <a:normAutofit/>
          </a:bodyPr>
          <a:lstStyle/>
          <a:p>
            <a:r>
              <a:rPr lang="tr-TR" sz="2800" b="1" dirty="0"/>
              <a:t>1.Deney Hayvanları Kullanım Sertifikası Eğitim Kursu Düzenlendi</a:t>
            </a:r>
          </a:p>
        </p:txBody>
      </p:sp>
      <p:pic>
        <p:nvPicPr>
          <p:cNvPr id="6" name="İçerik Yer Tutucusu 5">
            <a:extLst>
              <a:ext uri="{FF2B5EF4-FFF2-40B4-BE49-F238E27FC236}">
                <a16:creationId xmlns:a16="http://schemas.microsoft.com/office/drawing/2014/main" id="{0A44FF78-CF47-FD7E-0751-DED107ED22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513" y="1356176"/>
            <a:ext cx="6441875" cy="4316835"/>
          </a:xfrm>
        </p:spPr>
      </p:pic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88CFE251-C017-D41C-64B0-D97ADD4D55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70588" y="2509934"/>
            <a:ext cx="4501437" cy="3359053"/>
          </a:xfrm>
        </p:spPr>
        <p:txBody>
          <a:bodyPr>
            <a:normAutofit/>
          </a:bodyPr>
          <a:lstStyle/>
          <a:p>
            <a:r>
              <a:rPr lang="tr-TR" sz="2400" b="1" dirty="0"/>
              <a:t>15-24 Nisan 2024  1.Deney Hayvanları Kullanım Sertifikası Eğitim Kursu Düzenlendi.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2857042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3815</TotalTime>
  <Words>37</Words>
  <Application>Microsoft Office PowerPoint</Application>
  <PresentationFormat>Geniş ekran</PresentationFormat>
  <Paragraphs>4</Paragraphs>
  <Slides>3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Montserrat Alternates</vt:lpstr>
      <vt:lpstr>Office Teması</vt:lpstr>
      <vt:lpstr>PowerPoint Sunusu</vt:lpstr>
      <vt:lpstr>1.Deney Hayvanları Kullanım Sertifikası Eğitim Kursu Düzenlendi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esma kayhan</cp:lastModifiedBy>
  <cp:revision>228</cp:revision>
  <dcterms:created xsi:type="dcterms:W3CDTF">2018-02-07T07:43:50Z</dcterms:created>
  <dcterms:modified xsi:type="dcterms:W3CDTF">2025-01-29T11:56:58Z</dcterms:modified>
</cp:coreProperties>
</file>