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dirty="0" smtClean="0"/>
              <a:t>2023 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</a:t>
            </a:r>
            <a:r>
              <a:rPr lang="tr-TR" smtClean="0"/>
              <a:t>Kurul’umuz </a:t>
            </a:r>
            <a:r>
              <a:rPr lang="tr-TR" smtClean="0"/>
              <a:t>12 </a:t>
            </a:r>
            <a:r>
              <a:rPr lang="tr-TR" dirty="0" smtClean="0"/>
              <a:t>üyeden oluşmakta, üye dağılımı;</a:t>
            </a:r>
            <a:endParaRPr lang="tr-TR" sz="2400" dirty="0"/>
          </a:p>
          <a:p>
            <a:pPr lvl="0"/>
            <a:r>
              <a:rPr lang="tr-TR" dirty="0"/>
              <a:t>7 üye Veteriner Fakültesinden</a:t>
            </a:r>
            <a:endParaRPr lang="tr-TR" sz="2400" dirty="0"/>
          </a:p>
          <a:p>
            <a:r>
              <a:rPr lang="tr-TR" dirty="0"/>
              <a:t>3 üye TIP </a:t>
            </a:r>
            <a:r>
              <a:rPr lang="tr-TR" sz="2400" dirty="0"/>
              <a:t>Fakültesinden</a:t>
            </a:r>
          </a:p>
          <a:p>
            <a:pPr lvl="0"/>
            <a:r>
              <a:rPr lang="tr-TR" dirty="0"/>
              <a:t>2 üye T.C. vatandaşı sivil üye</a:t>
            </a:r>
            <a:endParaRPr lang="tr-TR" sz="2400" dirty="0"/>
          </a:p>
          <a:p>
            <a:pPr marL="0" indent="0" algn="just">
              <a:buNone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Yardımcısı…………………….1</a:t>
            </a:r>
          </a:p>
          <a:p>
            <a:r>
              <a:rPr lang="tr-TR" dirty="0" smtClean="0"/>
              <a:t>Sekreter …………………………………1                                       </a:t>
            </a:r>
          </a:p>
          <a:p>
            <a:r>
              <a:rPr lang="tr-TR" dirty="0" smtClean="0"/>
              <a:t>Veteriner Hekim………………………1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2023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3</a:t>
            </a:r>
            <a:r>
              <a:rPr lang="tr-TR" sz="2400" dirty="0" smtClean="0"/>
              <a:t> </a:t>
            </a:r>
            <a:r>
              <a:rPr lang="tr-TR" sz="2400" dirty="0"/>
              <a:t>adet </a:t>
            </a:r>
            <a:r>
              <a:rPr lang="tr-TR" sz="2400" dirty="0" smtClean="0"/>
              <a:t>TÜBİTAK’a,  18 adet BAP, 7 ihtisas ve  23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51 </a:t>
            </a:r>
            <a:r>
              <a:rPr lang="tr-TR" sz="2400" dirty="0"/>
              <a:t>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 smtClean="0"/>
              <a:t>20 </a:t>
            </a:r>
            <a:r>
              <a:rPr lang="tr-TR" sz="2400" dirty="0"/>
              <a:t>çalışma </a:t>
            </a:r>
            <a:r>
              <a:rPr lang="tr-TR" sz="2400" dirty="0" smtClean="0"/>
              <a:t>sonuçlanmıştır.  23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586152" y="856357"/>
            <a:ext cx="11113478" cy="7431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84 adet kedi</a:t>
            </a:r>
            <a:endParaRPr lang="tr-TR" sz="2000" dirty="0"/>
          </a:p>
          <a:p>
            <a:pPr>
              <a:lnSpc>
                <a:spcPct val="150000"/>
              </a:lnSpc>
            </a:pPr>
            <a:r>
              <a:rPr lang="tr-TR" sz="2000" dirty="0" smtClean="0"/>
              <a:t>•</a:t>
            </a:r>
            <a:r>
              <a:rPr lang="tr-TR" sz="2000" dirty="0"/>
              <a:t> </a:t>
            </a:r>
            <a:r>
              <a:rPr lang="tr-TR" sz="2000" dirty="0" smtClean="0"/>
              <a:t>             2995 adet koyun</a:t>
            </a:r>
            <a:endParaRPr lang="tr-TR" sz="2000" dirty="0"/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5049 </a:t>
            </a:r>
            <a:r>
              <a:rPr lang="tr-TR" sz="20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366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350 adet kuzu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104 adet </a:t>
            </a:r>
            <a:r>
              <a:rPr lang="tr-TR" sz="2000" dirty="0" err="1" smtClean="0"/>
              <a:t>rat</a:t>
            </a:r>
            <a:endParaRPr lang="tr-TR" sz="2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14 adet muhabbet kuşu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20 adet ördek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50  adet oğlak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16 adet fare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 214 adet hindi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/>
              <a:t> </a:t>
            </a:r>
            <a:r>
              <a:rPr lang="tr-TR" sz="2000" dirty="0" smtClean="0"/>
              <a:t>         876 adet balık</a:t>
            </a:r>
          </a:p>
          <a:p>
            <a:pPr>
              <a:lnSpc>
                <a:spcPct val="150000"/>
              </a:lnSpc>
            </a:pPr>
            <a:r>
              <a:rPr lang="tr-TR" sz="2000" dirty="0" smtClean="0"/>
              <a:t>Koyun</a:t>
            </a:r>
            <a:r>
              <a:rPr lang="tr-TR" sz="2000" dirty="0"/>
              <a:t>, keçi </a:t>
            </a:r>
            <a:r>
              <a:rPr lang="tr-TR" sz="2000" dirty="0" smtClean="0"/>
              <a:t>, inek, kedi ve köpek  </a:t>
            </a:r>
            <a:r>
              <a:rPr lang="tr-TR" sz="2000" dirty="0"/>
              <a:t>türlerinde yapılan çalışmaların büyük bir kısmı Siirt ve çevresinde görülen hastalıkların </a:t>
            </a:r>
            <a:r>
              <a:rPr lang="tr-TR" sz="2000" dirty="0" err="1"/>
              <a:t>prevalansının</a:t>
            </a:r>
            <a:r>
              <a:rPr lang="tr-TR" sz="20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Hayvan bakıcısı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3251</TotalTime>
  <Words>410</Words>
  <Application>Microsoft Office PowerPoint</Application>
  <PresentationFormat>Özel</PresentationFormat>
  <Paragraphs>70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Windows Kullanıcısı</cp:lastModifiedBy>
  <cp:revision>228</cp:revision>
  <dcterms:created xsi:type="dcterms:W3CDTF">2018-02-07T07:43:50Z</dcterms:created>
  <dcterms:modified xsi:type="dcterms:W3CDTF">2024-12-23T08:14:59Z</dcterms:modified>
</cp:coreProperties>
</file>